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0" r:id="rId4"/>
    <p:sldId id="257" r:id="rId5"/>
    <p:sldId id="258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80CB2-2D36-4243-8084-69CD7E6D37F2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3B336-E1E2-4C13-83B9-F85E04BAF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6718229-150C-4B1A-A5FC-C15974935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271AD5BB-CB4A-41E0-9442-884415500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/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AE68F78A-9EA7-481B-AE9A-C0B8AD89F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14/1/2022</a:t>
            </a:r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885BE65-774A-496E-A530-B1045C20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Znanost o podacima 2021/2022</a:t>
            </a: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55EE8F80-16F4-480F-A6B4-93C0BF0F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4108-47E4-4FE4-A7E7-6B8CCADEE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89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3FFF0F9-C2FB-4EDD-B8F3-C7624BB7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1FB73EDB-A9D0-40D8-96D4-D7FFB6BB8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B82D76C0-0212-4B52-98E1-FA01C96D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14/1/2022</a:t>
            </a:r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E556EC44-68A1-47CC-BFE8-6027F9DA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Znanost o podacima 2021/2022</a:t>
            </a: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87A814BB-B491-408B-B56F-A65A8F8E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4108-47E4-4FE4-A7E7-6B8CCADEE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96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BC9C3FEF-0F0B-4418-8CE5-9AC472F547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4828A9DB-A6B3-4A5A-BC0D-E736A184E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C3FECC46-9613-46BB-930F-088AA2FB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14/1/2022</a:t>
            </a:r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4C7F7F78-D9D9-4037-896F-F7613CBA5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Znanost o podacima 2021/2022</a:t>
            </a: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8C08CDE2-90A8-4E3C-977D-DD6F1E87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4108-47E4-4FE4-A7E7-6B8CCADEE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2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64B461F-B40A-46C8-BCE1-3BF9EABE2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A50A05F-F98D-4064-9B3A-D770F2B57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D99E1AD1-3805-4ED2-A1B1-D083BAA79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14/1/2022</a:t>
            </a:r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7FA11A7D-F2BC-4C51-9647-0CC0E6104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Znanost o podacima 2021/2022</a:t>
            </a: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71783BC4-9636-4388-9FA6-D8AEC763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4108-47E4-4FE4-A7E7-6B8CCADEE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07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A754FD7-58B7-4596-9734-4E8C845C8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F1BB6907-F72B-44CE-9AE6-E68DF87C2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5A10ADCF-4F67-4E82-8060-196696CEE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14/1/2022</a:t>
            </a:r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5758F496-85AB-4E15-BC48-9B8E61E09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Znanost o podacima 2021/2022</a:t>
            </a: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55AAF4E9-E980-45E9-9F14-53B44E2C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4108-47E4-4FE4-A7E7-6B8CCADEE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3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8A340E1-DADF-4ACC-96FC-0544D88E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887E3F0-786D-419E-96A7-7139775BA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50DEC5E5-4B55-4CC4-B173-79387B98B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8807BB30-E18C-4A28-8E2C-FE00454A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14/1/2022</a:t>
            </a:r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CB83DDD8-421C-4F2C-8BCC-A5C4F344C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Znanost o podacima 2021/2022</a:t>
            </a:r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12CFC179-A368-4CF3-A6D9-E881C2E3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4108-47E4-4FE4-A7E7-6B8CCADEE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15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68AE946-C247-4617-A0EE-5F7680962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5F075C5B-2DAF-480B-B3B3-B551B4555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5894AEAF-A871-4E44-BA0C-4FE41B3FA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D61A8B67-CB74-4BFB-9CB0-096774D9A3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9ABF1375-9904-44D8-B9D7-D7525BB707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A579F85C-A23E-455D-8C33-330F97187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14/1/2022</a:t>
            </a:r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B789E6F4-F143-4F19-8790-BA18D6CEF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Znanost o podacima 2021/2022</a:t>
            </a:r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DBE4F412-2736-4DFE-B1D0-1F179380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4108-47E4-4FE4-A7E7-6B8CCADEE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E2BD208-0564-41FC-9CC1-90D87591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3FC2CDE5-0B29-4DC0-8A03-24685F20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14/1/2022</a:t>
            </a:r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61881923-E732-4426-BEC6-D66896A3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Znanost o podacima 2021/2022</a:t>
            </a:r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87515CCD-EEEE-4A04-AC98-1454FA86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4108-47E4-4FE4-A7E7-6B8CCADEE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9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3D09F075-D7B6-456F-9A9C-6744ADCE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14/1/2022</a:t>
            </a:r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D3D1ED78-E49E-4961-919A-13E45870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Znanost o podacima 2021/2022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E31A11E8-9926-47A3-B7D5-3BA41EFC2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4108-47E4-4FE4-A7E7-6B8CCADEE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5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BC7E39B-F340-4887-9E76-FB3CBA78D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0689FE5-8AA1-4931-A820-ACB85DB11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723D2871-7BE1-4271-8CE6-7DC89BDA1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671342EC-15FE-4497-BBD2-A1420A87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14/1/2022</a:t>
            </a:r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B2EC7A6A-3F34-4CA3-94BD-A6763B42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Znanost o podacima 2021/2022</a:t>
            </a:r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660297FB-34F6-44AB-891D-A0AFB6436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4108-47E4-4FE4-A7E7-6B8CCADEE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11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1D1CD83-C4E9-4CAA-AFF3-A8F8D81D1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E0504BDA-E35F-4111-96F8-D4433E163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40B667C6-180F-4030-9560-EE498CAAC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241BAA63-AAC5-4BE8-8D7E-DCE6726A4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14/1/2022</a:t>
            </a:r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2A956203-8E56-4897-BB0E-9BFFA69C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Znanost o podacima 2021/2022</a:t>
            </a:r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4ED42EAF-0BE6-4B98-B5B8-C144FD5B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4108-47E4-4FE4-A7E7-6B8CCADEE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12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02ABE579-6A1C-40CB-8499-4954AB49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FAB3A950-0D6B-45B6-AAB0-408502782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36DBB10-B0C1-48D1-9C69-CEF50FF30B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14/1/2022</a:t>
            </a:r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6EA78191-224B-464C-A6E7-BF3AA3EEE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Znanost o podacima 2021/2022</a:t>
            </a: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CA2FFFC1-9D72-4063-8A64-C77A3A852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A4108-47E4-4FE4-A7E7-6B8CCADEE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51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hyperlink" Target="mailto:janko.vidakovic@fer.hr" TargetMode="External"/><Relationship Id="rId5" Type="http://schemas.openxmlformats.org/officeDocument/2006/relationships/hyperlink" Target="mailto:dario.dekovic@fer.hr" TargetMode="External"/><Relationship Id="rId4" Type="http://schemas.openxmlformats.org/officeDocument/2006/relationships/hyperlink" Target="mailto:dominik.curic@fer.h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lika 6" descr="Slika na kojoj se prikazuje na otvorenom, nebo, stablo, košarka&#10;&#10;Opis je automatski generiran">
            <a:extLst>
              <a:ext uri="{FF2B5EF4-FFF2-40B4-BE49-F238E27FC236}">
                <a16:creationId xmlns:a16="http://schemas.microsoft.com/office/drawing/2014/main" id="{0041CC3B-9527-4C62-8422-59A159FA7A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A2F7BDE-CA90-49F8-AA75-3E7C8016BE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r-HR" sz="5200" b="1" dirty="0">
                <a:solidFill>
                  <a:srgbClr val="FFFFFF"/>
                </a:solidFill>
              </a:rPr>
              <a:t>Predviđanje uspješnosti NBA </a:t>
            </a:r>
            <a:r>
              <a:rPr lang="hr-HR" sz="5200" b="1" dirty="0" err="1">
                <a:solidFill>
                  <a:srgbClr val="FFFFFF"/>
                </a:solidFill>
              </a:rPr>
              <a:t>šuteva</a:t>
            </a:r>
            <a:endParaRPr lang="en-US" sz="5200" b="1" dirty="0">
              <a:solidFill>
                <a:srgbClr val="FFFFFF"/>
              </a:solidFill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CEB156F6-F727-4138-88BC-05401370F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1DBCCCFC-0502-4256-9FF9-79B2AE60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14/1/2022</a:t>
            </a:r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6080105-261F-4496-860E-4778BEEA8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Znanost o podacima 2021/2022</a:t>
            </a:r>
          </a:p>
        </p:txBody>
      </p:sp>
      <p:pic>
        <p:nvPicPr>
          <p:cNvPr id="13" name="Audiozapis 12">
            <a:hlinkClick r:id="" action="ppaction://media"/>
            <a:extLst>
              <a:ext uri="{FF2B5EF4-FFF2-40B4-BE49-F238E27FC236}">
                <a16:creationId xmlns:a16="http://schemas.microsoft.com/office/drawing/2014/main" id="{7C597E55-D2CD-4F77-8C4A-C1B4EC9A75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66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26"/>
    </mc:Choice>
    <mc:Fallback>
      <p:transition spd="slow" advTm="15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zervirano mjesto sadržaja 4" descr="Slika na kojoj se prikazuje nebo, na otvorenom, područje, nekoliko&#10;&#10;Opis je automatski generiran">
            <a:extLst>
              <a:ext uri="{FF2B5EF4-FFF2-40B4-BE49-F238E27FC236}">
                <a16:creationId xmlns:a16="http://schemas.microsoft.com/office/drawing/2014/main" id="{2AD97F4E-816B-482E-B4AE-81B5AF437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6" r="9091" b="2851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6E535A52-5E23-4C2B-A47B-F9B7A1B6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r-HR" sz="2600" dirty="0"/>
              <a:t>Skup podataka</a:t>
            </a:r>
            <a:endParaRPr lang="en-US" sz="2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08B92310-1E06-4053-9831-42AB6B2800CA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Kaggle </a:t>
            </a:r>
            <a:r>
              <a:rPr lang="en-US" sz="1700" dirty="0" err="1"/>
              <a:t>skup</a:t>
            </a:r>
            <a:r>
              <a:rPr lang="en-US" sz="1700" dirty="0"/>
              <a:t> </a:t>
            </a:r>
            <a:r>
              <a:rPr lang="en-US" sz="1700" dirty="0" err="1"/>
              <a:t>podataka</a:t>
            </a:r>
            <a:endParaRPr lang="en-US" sz="17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Preko</a:t>
            </a:r>
            <a:r>
              <a:rPr lang="en-US" sz="1700" dirty="0"/>
              <a:t> 100,000 </a:t>
            </a:r>
            <a:r>
              <a:rPr lang="en-US" sz="1700" dirty="0" err="1"/>
              <a:t>podataka</a:t>
            </a:r>
            <a:endParaRPr lang="en-US" sz="17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NBA </a:t>
            </a:r>
            <a:r>
              <a:rPr lang="en-US" sz="1700" dirty="0" err="1"/>
              <a:t>sezona</a:t>
            </a:r>
            <a:r>
              <a:rPr lang="en-US" sz="1700" dirty="0"/>
              <a:t> 2014/2015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C6834ED1-39E7-4B78-8F9C-B2F86DF7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14/1/2022</a:t>
            </a:r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0A54BCF0-8199-4C5D-8124-D6EB6D2C3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Znanost o podacima 2021/2022</a:t>
            </a:r>
          </a:p>
        </p:txBody>
      </p:sp>
      <p:pic>
        <p:nvPicPr>
          <p:cNvPr id="10" name="Audiozapis 9">
            <a:hlinkClick r:id="" action="ppaction://media"/>
            <a:extLst>
              <a:ext uri="{FF2B5EF4-FFF2-40B4-BE49-F238E27FC236}">
                <a16:creationId xmlns:a16="http://schemas.microsoft.com/office/drawing/2014/main" id="{A690AC71-D6AD-4379-82C5-69DDF1E332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96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04"/>
    </mc:Choice>
    <mc:Fallback>
      <p:transition spd="slow" advTm="27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lika 4" descr="Slika na kojoj se prikazuje nebo, na otvorenom, atletska disciplina, sport&#10;&#10;Opis je automatski generiran">
            <a:extLst>
              <a:ext uri="{FF2B5EF4-FFF2-40B4-BE49-F238E27FC236}">
                <a16:creationId xmlns:a16="http://schemas.microsoft.com/office/drawing/2014/main" id="{6258267D-50E8-44DC-903E-F770C1F669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4" r="9091" b="2638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D358BD73-C18B-4642-9EC2-24523E25A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600"/>
              <a:t>Predviđanje uspješnosti NBA šuteva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52FEBFA-6B37-415A-A39F-1161EA14D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hr-HR" sz="1700"/>
              <a:t>Najbolji model: XGBoost</a:t>
            </a:r>
          </a:p>
          <a:p>
            <a:r>
              <a:rPr lang="hr-HR" sz="1700"/>
              <a:t>Točnost: 68%</a:t>
            </a:r>
            <a:endParaRPr lang="en-US" sz="170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232888CD-40C2-4584-B1A3-6DF7804F9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" y="3529842"/>
            <a:ext cx="4052223" cy="3328158"/>
          </a:xfrm>
          <a:prstGeom prst="rect">
            <a:avLst/>
          </a:prstGeom>
        </p:spPr>
      </p:pic>
      <p:sp>
        <p:nvSpPr>
          <p:cNvPr id="8" name="Rezervirano mjesto datuma 7">
            <a:extLst>
              <a:ext uri="{FF2B5EF4-FFF2-40B4-BE49-F238E27FC236}">
                <a16:creationId xmlns:a16="http://schemas.microsoft.com/office/drawing/2014/main" id="{FE23B4E4-B153-4B1B-95B2-F0ACE363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14/1/2022</a:t>
            </a:r>
          </a:p>
        </p:txBody>
      </p:sp>
      <p:sp>
        <p:nvSpPr>
          <p:cNvPr id="9" name="Rezervirano mjesto podnožja 8">
            <a:extLst>
              <a:ext uri="{FF2B5EF4-FFF2-40B4-BE49-F238E27FC236}">
                <a16:creationId xmlns:a16="http://schemas.microsoft.com/office/drawing/2014/main" id="{E07A5A85-B50F-4AE0-916D-EE82DD812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Znanost o podacima 2021/2022</a:t>
            </a:r>
          </a:p>
        </p:txBody>
      </p:sp>
      <p:pic>
        <p:nvPicPr>
          <p:cNvPr id="11" name="Audiozapis 10">
            <a:hlinkClick r:id="" action="ppaction://media"/>
            <a:extLst>
              <a:ext uri="{FF2B5EF4-FFF2-40B4-BE49-F238E27FC236}">
                <a16:creationId xmlns:a16="http://schemas.microsoft.com/office/drawing/2014/main" id="{68E8BAF1-E9C7-4E4E-B7E7-E44DEF4495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25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97"/>
    </mc:Choice>
    <mc:Fallback>
      <p:transition spd="slow" advTm="34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zervirano mjesto sadržaja 4" descr="Slika na kojoj se prikazuje nebo, atletska disciplina, sport, na otvorenom&#10;&#10;Opis je automatski generiran">
            <a:extLst>
              <a:ext uri="{FF2B5EF4-FFF2-40B4-BE49-F238E27FC236}">
                <a16:creationId xmlns:a16="http://schemas.microsoft.com/office/drawing/2014/main" id="{67065B84-9BDA-4AD5-BDC3-2FDD65F16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9" r="23298" b="421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B45FDF93-2B70-4DFD-A304-8E475318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Povećanje skupa podataka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F05B7106-D810-4C96-88EC-1F7DA9A7A3B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400.000 </a:t>
            </a:r>
            <a:r>
              <a:rPr lang="en-US" sz="1700" dirty="0" err="1"/>
              <a:t>novih</a:t>
            </a:r>
            <a:r>
              <a:rPr lang="en-US" sz="1700" dirty="0"/>
              <a:t> </a:t>
            </a:r>
            <a:r>
              <a:rPr lang="en-US" sz="1700" dirty="0" err="1"/>
              <a:t>podataka</a:t>
            </a:r>
            <a:endParaRPr lang="en-US" sz="17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Prethodne</a:t>
            </a:r>
            <a:r>
              <a:rPr lang="en-US" sz="1700" dirty="0"/>
              <a:t> </a:t>
            </a:r>
            <a:r>
              <a:rPr lang="en-US" sz="1700" dirty="0" err="1"/>
              <a:t>dvije</a:t>
            </a:r>
            <a:r>
              <a:rPr lang="en-US" sz="1700" dirty="0"/>
              <a:t> </a:t>
            </a:r>
            <a:r>
              <a:rPr lang="en-US" sz="1700" dirty="0" err="1"/>
              <a:t>sezone</a:t>
            </a:r>
            <a:endParaRPr lang="en-US" sz="1700" dirty="0"/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29A93CFB-6607-448E-8929-DB166523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14/1/2022</a:t>
            </a:r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E9211CEC-2F18-448B-8BCC-2351B613F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Znanost o podacima 2021/2022</a:t>
            </a:r>
          </a:p>
        </p:txBody>
      </p:sp>
      <p:pic>
        <p:nvPicPr>
          <p:cNvPr id="9" name="Audiozapis 8">
            <a:hlinkClick r:id="" action="ppaction://media"/>
            <a:extLst>
              <a:ext uri="{FF2B5EF4-FFF2-40B4-BE49-F238E27FC236}">
                <a16:creationId xmlns:a16="http://schemas.microsoft.com/office/drawing/2014/main" id="{7D34D4DF-6071-441E-AE51-3848B0B527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41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37"/>
    </mc:Choice>
    <mc:Fallback>
      <p:transition spd="slow" advTm="38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Rezervirano mjesto sadržaja 10" descr="Slika na kojoj se prikazuje strop, pod, sport&#10;&#10;Opis je automatski generiran">
            <a:extLst>
              <a:ext uri="{FF2B5EF4-FFF2-40B4-BE49-F238E27FC236}">
                <a16:creationId xmlns:a16="http://schemas.microsoft.com/office/drawing/2014/main" id="{BB692539-30B8-4F3F-BB24-35F4133310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2" r="796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09117DA0-10D9-459F-8A45-075A06ACA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r-HR" sz="2400" dirty="0" err="1"/>
              <a:t>Eksploratorna</a:t>
            </a:r>
            <a:r>
              <a:rPr lang="hr-HR" sz="2400" dirty="0"/>
              <a:t> analiza podataka i selekcija značajki</a:t>
            </a:r>
            <a:endParaRPr lang="en-US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CD1039B-4204-4B3D-B022-58924F09E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 err="1"/>
              <a:t>SelectKBest</a:t>
            </a:r>
            <a:endParaRPr lang="hr-HR" sz="1700" dirty="0"/>
          </a:p>
          <a:p>
            <a:r>
              <a:rPr lang="hr-HR" sz="1700" dirty="0"/>
              <a:t>Čišćenje </a:t>
            </a:r>
            <a:r>
              <a:rPr lang="hr-HR" sz="1700" dirty="0" err="1"/>
              <a:t>dataseta</a:t>
            </a:r>
            <a:endParaRPr lang="en-US" sz="1700" dirty="0"/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05969567-FA68-4C0B-8D66-7BBEF66C98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1094" y="6356350"/>
            <a:ext cx="182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14/1/2022</a:t>
            </a:r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F28F465F-9E11-4330-B1C3-A2A8D1225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Znanost o podacima 2021/2022</a:t>
            </a:r>
          </a:p>
        </p:txBody>
      </p:sp>
      <p:pic>
        <p:nvPicPr>
          <p:cNvPr id="13" name="Audiozapis 12">
            <a:hlinkClick r:id="" action="ppaction://media"/>
            <a:extLst>
              <a:ext uri="{FF2B5EF4-FFF2-40B4-BE49-F238E27FC236}">
                <a16:creationId xmlns:a16="http://schemas.microsoft.com/office/drawing/2014/main" id="{858A1212-C651-46EB-A5BF-B3CBDC746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35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078"/>
    </mc:Choice>
    <mc:Fallback>
      <p:transition spd="slow" advTm="76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576D0138-A2EF-4539-89AB-213DAE6F9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  <a:prstGeom prst="ellipse">
            <a:avLst/>
          </a:prstGeom>
        </p:spPr>
        <p:txBody>
          <a:bodyPr anchor="b">
            <a:normAutofit/>
          </a:bodyPr>
          <a:lstStyle/>
          <a:p>
            <a:r>
              <a:rPr lang="hr-HR" sz="2600"/>
              <a:t>Razvoj web aplikacije</a:t>
            </a:r>
            <a:endParaRPr lang="en-US" sz="2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8CC2D5CA-9C83-4D38-BFAC-D03B0DEE7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hr-HR" sz="1800"/>
              <a:t>Biblioteka za razvoj web aplikacija za znanost o podacima</a:t>
            </a:r>
          </a:p>
          <a:p>
            <a:r>
              <a:rPr lang="hr-HR" sz="1800"/>
              <a:t>Omogućili smo pristup našem najboljem modelu i grafovima</a:t>
            </a:r>
          </a:p>
          <a:p>
            <a:r>
              <a:rPr lang="en-US" sz="1800"/>
              <a:t>https://share.streamlit.io/dariod58/uzop_project/main/shot_prediction.py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04983877-99F8-4D8B-8DF0-14A0333EF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16" y="2507715"/>
            <a:ext cx="6440424" cy="1787216"/>
          </a:xfrm>
          <a:prstGeom prst="rect">
            <a:avLst/>
          </a:prstGeom>
        </p:spPr>
      </p:pic>
      <p:sp>
        <p:nvSpPr>
          <p:cNvPr id="6" name="Rezervirano mjesto datuma 5">
            <a:extLst>
              <a:ext uri="{FF2B5EF4-FFF2-40B4-BE49-F238E27FC236}">
                <a16:creationId xmlns:a16="http://schemas.microsoft.com/office/drawing/2014/main" id="{16D10119-7BA8-4E31-98C1-F79C3DC82D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1479" y="6356350"/>
            <a:ext cx="14173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14/1/2022</a:t>
            </a:r>
          </a:p>
        </p:txBody>
      </p:sp>
      <p:sp>
        <p:nvSpPr>
          <p:cNvPr id="7" name="Rezervirano mjesto podnožja 6">
            <a:extLst>
              <a:ext uri="{FF2B5EF4-FFF2-40B4-BE49-F238E27FC236}">
                <a16:creationId xmlns:a16="http://schemas.microsoft.com/office/drawing/2014/main" id="{E956AF31-D4FA-4743-86D1-D2BF6CC34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356350"/>
            <a:ext cx="302583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Znanost o podacima 2021/2022</a:t>
            </a:r>
          </a:p>
        </p:txBody>
      </p:sp>
      <p:pic>
        <p:nvPicPr>
          <p:cNvPr id="4" name="Audiozapis 3">
            <a:hlinkClick r:id="" action="ppaction://media"/>
            <a:extLst>
              <a:ext uri="{FF2B5EF4-FFF2-40B4-BE49-F238E27FC236}">
                <a16:creationId xmlns:a16="http://schemas.microsoft.com/office/drawing/2014/main" id="{3628E7B8-7799-4BF0-9D01-E19B2CA104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81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77"/>
    </mc:Choice>
    <mc:Fallback>
      <p:transition spd="slow" advTm="28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zervirano mjesto sadržaja 6">
            <a:extLst>
              <a:ext uri="{FF2B5EF4-FFF2-40B4-BE49-F238E27FC236}">
                <a16:creationId xmlns:a16="http://schemas.microsoft.com/office/drawing/2014/main" id="{297EF775-7C25-49A1-B501-89AAACC16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467" y="770890"/>
            <a:ext cx="10905066" cy="5316218"/>
          </a:xfrm>
          <a:prstGeom prst="rect">
            <a:avLst/>
          </a:prstGeom>
        </p:spPr>
      </p:pic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903BB690-044E-4D96-9E4C-F18AAAAC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14/1/2022</a:t>
            </a:r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63BB7E8F-0284-43A8-A1EF-6CE1C4C01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Znanost o podacima 2021/2022</a:t>
            </a:r>
          </a:p>
        </p:txBody>
      </p:sp>
      <p:pic>
        <p:nvPicPr>
          <p:cNvPr id="9" name="Audiozapis 8">
            <a:hlinkClick r:id="" action="ppaction://media"/>
            <a:extLst>
              <a:ext uri="{FF2B5EF4-FFF2-40B4-BE49-F238E27FC236}">
                <a16:creationId xmlns:a16="http://schemas.microsoft.com/office/drawing/2014/main" id="{1E16E243-BFAA-4CE3-AC92-950ADCCC7E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65"/>
    </mc:Choice>
    <mc:Fallback>
      <p:transition spd="slow" advTm="7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zervirano mjesto sadržaja 6">
            <a:extLst>
              <a:ext uri="{FF2B5EF4-FFF2-40B4-BE49-F238E27FC236}">
                <a16:creationId xmlns:a16="http://schemas.microsoft.com/office/drawing/2014/main" id="{71E908B1-45FB-4CA7-B948-02C06F64D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467" y="770890"/>
            <a:ext cx="10905066" cy="5316218"/>
          </a:xfrm>
          <a:prstGeom prst="rect">
            <a:avLst/>
          </a:prstGeom>
        </p:spPr>
      </p:pic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063DCDB1-9162-4588-B109-F5BEFA7C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14/1/2022</a:t>
            </a:r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A0BA34C4-EBAD-4913-B3A9-63D4A8517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Znanost o podacima 2021/2022</a:t>
            </a:r>
          </a:p>
        </p:txBody>
      </p:sp>
      <p:pic>
        <p:nvPicPr>
          <p:cNvPr id="9" name="Audiozapis 8">
            <a:hlinkClick r:id="" action="ppaction://media"/>
            <a:extLst>
              <a:ext uri="{FF2B5EF4-FFF2-40B4-BE49-F238E27FC236}">
                <a16:creationId xmlns:a16="http://schemas.microsoft.com/office/drawing/2014/main" id="{C12708BC-493D-48F6-98CB-5B27641CD8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9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2"/>
    </mc:Choice>
    <mc:Fallback>
      <p:transition spd="slow" advTm="7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23D2922A-EF9D-43E2-ACC5-9CF6C6640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Hvala vam na pažnji</a:t>
            </a:r>
            <a:endParaRPr lang="en-US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C02CD8E8-3765-412D-8392-3A7AC7532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7819"/>
            <a:ext cx="9144000" cy="1655762"/>
          </a:xfrm>
        </p:spPr>
        <p:txBody>
          <a:bodyPr>
            <a:normAutofit fontScale="92500" lnSpcReduction="10000"/>
          </a:bodyPr>
          <a:lstStyle/>
          <a:p>
            <a:pPr algn="r"/>
            <a:endParaRPr lang="hr-HR" dirty="0"/>
          </a:p>
          <a:p>
            <a:pPr algn="r"/>
            <a:r>
              <a:rPr lang="hr-HR" dirty="0"/>
              <a:t>Dominik Ćurić, </a:t>
            </a:r>
            <a:r>
              <a:rPr lang="hr-HR" dirty="0">
                <a:hlinkClick r:id="rId4"/>
              </a:rPr>
              <a:t>dominik.curic@fer.hr</a:t>
            </a:r>
            <a:br>
              <a:rPr lang="hr-HR" dirty="0"/>
            </a:br>
            <a:r>
              <a:rPr lang="hr-HR" dirty="0"/>
              <a:t>Dario Deković, </a:t>
            </a:r>
            <a:r>
              <a:rPr lang="hr-HR" dirty="0">
                <a:hlinkClick r:id="rId5"/>
              </a:rPr>
              <a:t>dario.dekovic@fer.hr</a:t>
            </a:r>
            <a:br>
              <a:rPr lang="hr-HR" dirty="0"/>
            </a:br>
            <a:r>
              <a:rPr lang="hr-HR" dirty="0"/>
              <a:t>Janko Vidaković, </a:t>
            </a:r>
            <a:r>
              <a:rPr lang="hr-HR" dirty="0">
                <a:hlinkClick r:id="rId6"/>
              </a:rPr>
              <a:t>janko.vidakovic@fer.hr</a:t>
            </a:r>
            <a:br>
              <a:rPr lang="hr-HR" dirty="0"/>
            </a:br>
            <a:endParaRPr lang="en-US" dirty="0"/>
          </a:p>
        </p:txBody>
      </p:sp>
      <p:sp>
        <p:nvSpPr>
          <p:cNvPr id="6" name="Rezervirano mjesto datuma 5">
            <a:extLst>
              <a:ext uri="{FF2B5EF4-FFF2-40B4-BE49-F238E27FC236}">
                <a16:creationId xmlns:a16="http://schemas.microsoft.com/office/drawing/2014/main" id="{3E0DFA3B-7FDE-48C4-93A9-DAB5AA1C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14/1/2022</a:t>
            </a:r>
          </a:p>
        </p:txBody>
      </p:sp>
      <p:sp>
        <p:nvSpPr>
          <p:cNvPr id="7" name="Rezervirano mjesto podnožja 6">
            <a:extLst>
              <a:ext uri="{FF2B5EF4-FFF2-40B4-BE49-F238E27FC236}">
                <a16:creationId xmlns:a16="http://schemas.microsoft.com/office/drawing/2014/main" id="{B399B84E-5FA8-4F5A-A366-16124100D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Znanost o podacima 2021/2022</a:t>
            </a:r>
          </a:p>
        </p:txBody>
      </p:sp>
      <p:pic>
        <p:nvPicPr>
          <p:cNvPr id="3" name="Audiozapis 2">
            <a:hlinkClick r:id="" action="ppaction://media"/>
            <a:extLst>
              <a:ext uri="{FF2B5EF4-FFF2-40B4-BE49-F238E27FC236}">
                <a16:creationId xmlns:a16="http://schemas.microsoft.com/office/drawing/2014/main" id="{0A86BFA7-6F4F-49C3-9429-15D0A630B8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11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0"/>
    </mc:Choice>
    <mc:Fallback>
      <p:transition spd="slow" advTm="4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168</Words>
  <Application>Microsoft Office PowerPoint</Application>
  <PresentationFormat>Široki zaslon</PresentationFormat>
  <Paragraphs>39</Paragraphs>
  <Slides>9</Slides>
  <Notes>0</Notes>
  <HiddenSlides>0</HiddenSlides>
  <MMClips>9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sustava Office</vt:lpstr>
      <vt:lpstr>Predviđanje uspješnosti NBA šuteva</vt:lpstr>
      <vt:lpstr>Skup podataka</vt:lpstr>
      <vt:lpstr>Predviđanje uspješnosti NBA šuteva</vt:lpstr>
      <vt:lpstr>Povećanje skupa podataka</vt:lpstr>
      <vt:lpstr>Eksploratorna analiza podataka i selekcija značajki</vt:lpstr>
      <vt:lpstr>Razvoj web aplikacije</vt:lpstr>
      <vt:lpstr>PowerPoint prezentacija</vt:lpstr>
      <vt:lpstr>PowerPoint prezentacija</vt:lpstr>
      <vt:lpstr>Hvala vam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Predviđanje uspješnosti NBA šuteva</dc:title>
  <dc:creator>Dario Deković</dc:creator>
  <cp:lastModifiedBy>Dario Deković</cp:lastModifiedBy>
  <cp:revision>2</cp:revision>
  <dcterms:created xsi:type="dcterms:W3CDTF">2022-01-14T20:23:37Z</dcterms:created>
  <dcterms:modified xsi:type="dcterms:W3CDTF">2022-01-14T22:51:39Z</dcterms:modified>
</cp:coreProperties>
</file>